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807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288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81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44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37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424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60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09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869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668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504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9125F-36BA-4B50-89FC-FA8A9D1D9601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B9D08-377F-4156-A6A4-A04EBBBE8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70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C:\Users\Admin\Desktop\%D0%94%D0%9E%D0%A2  %D0%9A%D0%A0%D0%95%D0%90%D0%A2%D0%B8%D0%B2%D0%BD%D1%8B%D0%B9%D0%9C%D0%90%D0%A0%D0%9A%D0%95%D0%A2%D0%98%D0%9D%D0%9318-%D0%9C%D0%91\905c473e-28b8-4a43-aa39-f240ddcbfe1a.webp"/>
          <p:cNvSpPr>
            <a:spLocks noChangeAspect="1" noChangeArrowheads="1"/>
          </p:cNvSpPr>
          <p:nvPr/>
        </p:nvSpPr>
        <p:spPr bwMode="auto">
          <a:xfrm>
            <a:off x="3124406" y="18268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ЛАТЕРАЛЬНЫЙ МАРКЕТИНГ"/>
          <p:cNvSpPr>
            <a:spLocks noChangeAspect="1" noChangeArrowheads="1"/>
          </p:cNvSpPr>
          <p:nvPr/>
        </p:nvSpPr>
        <p:spPr bwMode="auto">
          <a:xfrm>
            <a:off x="2198131" y="158141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s1.slide-share.ru/s_slide/b6b5dad3d676bec48f550493e5824ddf/c1ee8f10-5516-4905-a213-d27d9dedcce7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0634" y="0"/>
            <a:ext cx="11141034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80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2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1.slide-share.ru/s_slide/b6b5dad3d676bec48f550493e5824ddf/c1ee8f10-5516-4905-a213-d27d9dedcce7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8130" y="-819397"/>
            <a:ext cx="12370130" cy="767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8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1.slide-share.ru/s_slide/b6b5dad3d676bec48f550493e5824ddf/c1ee8f10-5516-4905-a213-d27d9dedcce7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4390" y="-391886"/>
            <a:ext cx="12849102" cy="724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326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506" y="-665018"/>
            <a:ext cx="12429506" cy="752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46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08758"/>
            <a:ext cx="11946577" cy="716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69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003" y="-403761"/>
            <a:ext cx="12077206" cy="726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70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5013"/>
            <a:ext cx="12314712" cy="733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55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665018"/>
            <a:ext cx="11946577" cy="752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75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879" y="-463138"/>
            <a:ext cx="12017829" cy="732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71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3766"/>
            <a:ext cx="11994078" cy="745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52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629" y="-605642"/>
            <a:ext cx="12172208" cy="746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80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98764"/>
            <a:ext cx="11910951" cy="735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0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753" y="-605642"/>
            <a:ext cx="12207834" cy="746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8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878" y="-748145"/>
            <a:ext cx="12298878" cy="760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37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81891"/>
            <a:ext cx="12290961" cy="743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16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75013"/>
            <a:ext cx="11970327" cy="733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39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3" y="-605642"/>
            <a:ext cx="12096997" cy="746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996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17517"/>
            <a:ext cx="11887200" cy="74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18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70016"/>
            <a:ext cx="12326587" cy="742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36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753" y="-736270"/>
            <a:ext cx="12540343" cy="759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98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379" y="-688769"/>
            <a:ext cx="12346379" cy="754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47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24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27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7" y="-665018"/>
            <a:ext cx="11614067" cy="752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66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93766"/>
            <a:ext cx="12385965" cy="745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03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5" y="441701"/>
            <a:ext cx="12065030" cy="597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25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Широкоэкранный</PresentationFormat>
  <Paragraphs>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</cp:revision>
  <dcterms:created xsi:type="dcterms:W3CDTF">2020-08-29T18:22:22Z</dcterms:created>
  <dcterms:modified xsi:type="dcterms:W3CDTF">2020-08-29T18:45:45Z</dcterms:modified>
</cp:coreProperties>
</file>